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20B0604020202020204" charset="0"/>
      <p:regular r:id="rId14"/>
      <p:bold r:id="rId15"/>
      <p:italic r:id="rId16"/>
      <p:boldItalic r:id="rId17"/>
    </p:embeddedFont>
    <p:embeddedFont>
      <p:font typeface="EB Garamond Medium" panose="020B0604020202020204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– 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Portfolio Website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Front end using </a:t>
            </a:r>
            <a:r>
              <a:rPr lang="en-US" sz="16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html,css,react</a:t>
            </a: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and backend using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Front end and back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Front end and back end for the portfolio website using java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end and Back end is created using HTML,CSS, REACT and Java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789337" y="2411311"/>
            <a:ext cx="3277890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sz="900" b="0" i="0" dirty="0">
                <a:solidFill>
                  <a:schemeClr val="tx2"/>
                </a:solidFill>
                <a:effectLst/>
                <a:latin typeface="+mj-lt"/>
              </a:rPr>
              <a:t>https://github.com/20csa01Ajmal/Task5_Link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217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Noto Sans Symbols</vt:lpstr>
      <vt:lpstr>EB Garamond</vt:lpstr>
      <vt:lpstr>arial</vt:lpstr>
      <vt:lpstr>Times New Roman</vt:lpstr>
      <vt:lpstr>EB Garamond Medium</vt:lpstr>
      <vt:lpstr>Calibri</vt:lpstr>
      <vt:lpstr>Public Sans</vt:lpstr>
      <vt:lpstr>arial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Ajmal S</cp:lastModifiedBy>
  <cp:revision>17</cp:revision>
  <dcterms:created xsi:type="dcterms:W3CDTF">2020-08-13T11:21:46Z</dcterms:created>
  <dcterms:modified xsi:type="dcterms:W3CDTF">2023-11-15T13:33:29Z</dcterms:modified>
</cp:coreProperties>
</file>